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726" r:id="rId3"/>
    <p:sldId id="668" r:id="rId4"/>
    <p:sldId id="670" r:id="rId5"/>
    <p:sldId id="636" r:id="rId6"/>
    <p:sldId id="716" r:id="rId7"/>
    <p:sldId id="651" r:id="rId8"/>
    <p:sldId id="721" r:id="rId9"/>
    <p:sldId id="722" r:id="rId10"/>
    <p:sldId id="727" r:id="rId11"/>
    <p:sldId id="709" r:id="rId12"/>
    <p:sldId id="723" r:id="rId13"/>
    <p:sldId id="724" r:id="rId14"/>
    <p:sldId id="725" r:id="rId15"/>
    <p:sldId id="717" r:id="rId16"/>
    <p:sldId id="704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83" d="100"/>
          <a:sy n="83" d="100"/>
        </p:scale>
        <p:origin x="38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12/1/2017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12/1/2017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019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68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571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69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121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56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S5-176009, SA5#116, Reno, US, 27 Nov – 1 Dec 2017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6/Docs/S5-176045.zip" TargetMode="External"/><Relationship Id="rId7" Type="http://schemas.openxmlformats.org/officeDocument/2006/relationships/hyperlink" Target="http://www.3gpp.org/ftp/TSG_SA/WG5_TM/TSGS5_116/Docs/S5-176294.zip" TargetMode="External"/><Relationship Id="rId2" Type="http://schemas.openxmlformats.org/officeDocument/2006/relationships/hyperlink" Target="http://www.3gpp.org/ftp/TSG_SA/WG5_TM/TSGS5_116/Docs/S5-17604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16/Docs/S5-176297.zip" TargetMode="External"/><Relationship Id="rId5" Type="http://schemas.openxmlformats.org/officeDocument/2006/relationships/hyperlink" Target="http://www.3gpp.org/ftp/TSG_SA/WG5_TM/TSGS5_116/Docs/S5-176296.zip" TargetMode="External"/><Relationship Id="rId4" Type="http://schemas.openxmlformats.org/officeDocument/2006/relationships/hyperlink" Target="http://www.3gpp.org/ftp/TSG_SA/WG5_TM/TSGS5_116/Docs/S5-17604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5_TM/TSGS5_116/Docs/S5-176296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SA5#116, 27 Nov - 1 Dec 2017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Reno, US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173238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40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3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for WLAN-based Prose Direct Discovery (preliminary work before WID approval by SA)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xxx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40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32.277,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Adoption of WLAN-based Direct Discovery for ProSe, and the charging aspects are introduced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PC5 Radio technology (LTE or WLAN) is introduced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88901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39520"/>
              </p:ext>
            </p:extLst>
          </p:nvPr>
        </p:nvGraphicFramePr>
        <p:xfrm>
          <a:off x="1078173" y="1346776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Overload Control for Diameter Charging Applications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FS_DOCME_CH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680054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32.869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conclusion with two solutions for offline and three solutions for online to be specified in the TS 32.299.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32.869 sent for information and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40792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2092774"/>
              </p:ext>
            </p:extLst>
          </p:nvPr>
        </p:nvGraphicFramePr>
        <p:xfrm>
          <a:off x="1078173" y="1346776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forward compatibility for 3GPP Diameter Charging Applications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FS_FWDCA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32.870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Different solutions were evaluated, and new solutions were introduced.</a:t>
                      </a: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final conclusion is to introduce the "Supported feature" mechanism in TS 32.299.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32.870 sent for information and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04422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463559"/>
              </p:ext>
            </p:extLst>
          </p:nvPr>
        </p:nvGraphicFramePr>
        <p:xfrm>
          <a:off x="977811" y="1190659"/>
          <a:ext cx="9951445" cy="5268145"/>
        </p:xfrm>
        <a:graphic>
          <a:graphicData uri="http://schemas.openxmlformats.org/drawingml/2006/table">
            <a:tbl>
              <a:tblPr/>
              <a:tblGrid>
                <a:gridCol w="1556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67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2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Charging Aspects of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FS_5GS_Ph1_CH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750019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32.899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charging phase 1 study conclusions</a:t>
                      </a:r>
                      <a:r>
                        <a:rPr lang="en-US" sz="1600" u="none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were brought for</a:t>
                      </a: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following key features: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 management and service continuity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 (Quality of Service)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Interaction between SMF and UPF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Interworking between 5G System and existing systems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slicing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Roaming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Connection, Registration and Mobility Management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Online and offline charging evaluation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Service-based architecture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fr-FR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FR" sz="1600" u="none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set of topics are for further study and descoped from the study.</a:t>
                      </a: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32.899 sent for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51320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5915447"/>
              </p:ext>
            </p:extLst>
          </p:nvPr>
        </p:nvGraphicFramePr>
        <p:xfrm>
          <a:off x="977812" y="1190659"/>
          <a:ext cx="9853684" cy="5128219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FS_VBCLTE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35%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requirement and Key issue for volume reporting in P-CSCF are introduced.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SA#78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29222560"/>
              </p:ext>
            </p:extLst>
          </p:nvPr>
        </p:nvGraphicFramePr>
        <p:xfrm>
          <a:off x="641446" y="1910693"/>
          <a:ext cx="10549718" cy="28249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/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S5-176371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(cover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sheet </a:t>
                      </a: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S5-176372)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</a:t>
                      </a:r>
                      <a:r>
                        <a:rPr lang="fr-FR" sz="1600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32.899: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charging aspects of 5G system architecture Phase 1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Huawei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S5-176379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(cover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sheet </a:t>
                      </a: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S5-176380)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32.870: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forward compatibility for 3GPP Diameter Charging Applications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Nokia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Information and Approval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S5-176305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(cover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sheet </a:t>
                      </a: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S5-176306) 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 32.869: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Overload Control for Diameter Charging Applications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 and Approval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72" indent="-457200"/>
            <a:r>
              <a:rPr lang="fr-FR" altLang="zh-CN" sz="2900"/>
              <a:t>Discussion on </a:t>
            </a:r>
            <a:r>
              <a:rPr lang="en-GB" sz="3200"/>
              <a:t>sequencing of Charging Features with respect to releases (AP 77/1)</a:t>
            </a:r>
          </a:p>
          <a:p>
            <a:pPr marL="914400" lvl="1" indent="-457200"/>
            <a:r>
              <a:rPr lang="fr-FR" sz="2000"/>
              <a:t>Input (S5-176155): </a:t>
            </a:r>
            <a:r>
              <a:rPr lang="en-US" sz="2000"/>
              <a:t>Sequencing of Charging Features with respect to Releases submitted by SA Chair for discussion</a:t>
            </a:r>
            <a:r>
              <a:rPr lang="fr-FR" sz="2000"/>
              <a:t>.</a:t>
            </a:r>
            <a:endParaRPr lang="fr-FR" altLang="zh-CN" sz="2000"/>
          </a:p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For the coming SA5 </a:t>
            </a:r>
            <a:r>
              <a:rPr lang="en-US" sz="2000"/>
              <a:t>meetings: SWG CH group </a:t>
            </a:r>
            <a:r>
              <a:rPr lang="en-US" sz="2000"/>
              <a:t>will use Friday Q1 morning (=&gt; need to keep the meeting room).</a:t>
            </a:r>
            <a:endParaRPr lang="en-US" sz="2000"/>
          </a:p>
          <a:p>
            <a:pPr marL="914400" lvl="1" indent="-457200"/>
            <a:r>
              <a:rPr lang="en-US" sz="2000"/>
              <a:t>SA5 CH sees the June ad-hoc in 2018 would be beneficial for 5G work.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77179755"/>
              </p:ext>
            </p:extLst>
          </p:nvPr>
        </p:nvGraphicFramePr>
        <p:xfrm>
          <a:off x="222194" y="1031205"/>
          <a:ext cx="11600596" cy="35827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9006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04700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5958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S5-176044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RAN3 to SA5 on 5G specification of PSy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C3-175295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S5-176045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OMA to 3GPP SA5 on improvements on AVP definition for CPM Charging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OMA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S5-176047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Reply LS from CT4 to SA5 on Charging support for Control and User Plane Separation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C4-174324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015415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S5-176296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CT4 to SA5 on Reply LS on 5G Charging Study Phase 1 on N4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C4-175223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S5-176369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S5-176297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CT4 to SA5 on Sx protocol extension to support Credit Pool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C4-175354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S5-176300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01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7"/>
                        </a:rPr>
                        <a:t>S5-176294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GSMA to 3GPP SA2 and SA5 on Differentiation of LTE-M (eMTC) traffic from other LTE data traffic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GSMA 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47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44260725"/>
              </p:ext>
            </p:extLst>
          </p:nvPr>
        </p:nvGraphicFramePr>
        <p:xfrm>
          <a:off x="835330" y="1692319"/>
          <a:ext cx="10304738" cy="3298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4890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465794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10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S5-176300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to LS from CT4 to SA5 on Sx protocol extension to support Credit Pool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S5-176297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S5-176369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to LS from CT4 to SA5 on Reply LS on 5G Charging Study Phase 1 on N4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S5-176296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S5-176313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to CT4 on AVPs range numbers for Rel-15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S5-176307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to CT4 on TR 32.869 sent to SA for information and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426054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S5-176467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to CT4 on TR 32.870 sent to SA for information and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459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281610"/>
              </p:ext>
            </p:extLst>
          </p:nvPr>
        </p:nvGraphicFramePr>
        <p:xfrm>
          <a:off x="855128" y="1710439"/>
          <a:ext cx="10254142" cy="4115914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S5-176373</a:t>
                      </a:r>
                    </a:p>
                    <a:p>
                      <a:pPr algn="l" fontAlgn="t"/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Service Based Interface of 5G Charging System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Huawei, China Mobile, Verizon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676331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S5-176374</a:t>
                      </a:r>
                    </a:p>
                    <a:p>
                      <a:pPr algn="l" fontAlgn="t"/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Data Charging in 5G System Architecture Phase 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</a:t>
                      </a:r>
                      <a:r>
                        <a:rPr lang="fr-FR" sz="14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254464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S5-176312</a:t>
                      </a: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Update eFMSS_CH WID (no online) 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Telecom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571042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S5-176370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Updated NAPS-CH WID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196816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S5-176170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Updated New WID on Charging for WLAN-based Prose Direct Discovery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188506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S5-176469</a:t>
                      </a:r>
                    </a:p>
                    <a:p>
                      <a:pPr algn="l" fontAlgn="t"/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Update WID Study on charging aspects of 5G system architecture phase 1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208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Rel-15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3897001"/>
              </p:ext>
            </p:extLst>
          </p:nvPr>
        </p:nvGraphicFramePr>
        <p:xfrm>
          <a:off x="354839" y="1314647"/>
          <a:ext cx="10972802" cy="1706600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840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S5-176076</a:t>
                      </a: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PoC-Server-Role AVP extension for OMA CPM Charging 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</a:t>
                      </a:r>
                      <a:r>
                        <a:rPr lang="fr-FR" sz="14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0196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/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553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1563347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Enhancement for eFMSS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eFMSS_CH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Telecom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2017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traffic steering policy parameters are introduced for the TDF. They are included in the "Service data containers" description.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CRs, WID update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004651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Charging enhancements to support 5G New Radio via Dual Connectivity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EDCE5-CH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760062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EPC QoS update to support NR as a secondary RAT were introduced in AVPs and ASN.1 types.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24412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0009561"/>
              </p:ext>
            </p:extLst>
          </p:nvPr>
        </p:nvGraphicFramePr>
        <p:xfrm>
          <a:off x="163773" y="1005577"/>
          <a:ext cx="11900848" cy="500476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Northbound APIs for SCEF-SCS/AS Interworking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NAPS-CH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20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32.254, 32.240,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14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42600</TotalTime>
  <Words>1099</Words>
  <Application>Microsoft Office PowerPoint</Application>
  <PresentationFormat>Widescreen</PresentationFormat>
  <Paragraphs>283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Gulim</vt:lpstr>
      <vt:lpstr>宋体</vt:lpstr>
      <vt:lpstr>Arial</vt:lpstr>
      <vt:lpstr>Calibri</vt:lpstr>
      <vt:lpstr>Times New Roman</vt:lpstr>
      <vt:lpstr>Office Theme</vt:lpstr>
      <vt:lpstr>    SA5 CH SWG Exec Report SA5#116, 27 Nov - 1 Dec 2017 Reno, US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SA#78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- mga1</cp:lastModifiedBy>
  <cp:revision>1065</cp:revision>
  <dcterms:created xsi:type="dcterms:W3CDTF">2008-08-30T09:32:10Z</dcterms:created>
  <dcterms:modified xsi:type="dcterms:W3CDTF">2017-12-01T20:20:51Z</dcterms:modified>
</cp:coreProperties>
</file>